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50"/>
  </p:notesMasterIdLst>
  <p:sldIdLst>
    <p:sldId id="256" r:id="rId2"/>
    <p:sldId id="258" r:id="rId3"/>
    <p:sldId id="262" r:id="rId4"/>
    <p:sldId id="309" r:id="rId5"/>
    <p:sldId id="310" r:id="rId6"/>
    <p:sldId id="261" r:id="rId7"/>
    <p:sldId id="268" r:id="rId8"/>
    <p:sldId id="311" r:id="rId9"/>
    <p:sldId id="269" r:id="rId10"/>
    <p:sldId id="259" r:id="rId11"/>
    <p:sldId id="277" r:id="rId12"/>
    <p:sldId id="283" r:id="rId13"/>
    <p:sldId id="312" r:id="rId14"/>
    <p:sldId id="316" r:id="rId15"/>
    <p:sldId id="313" r:id="rId16"/>
    <p:sldId id="317" r:id="rId17"/>
    <p:sldId id="314" r:id="rId18"/>
    <p:sldId id="318" r:id="rId19"/>
    <p:sldId id="315" r:id="rId20"/>
    <p:sldId id="336" r:id="rId21"/>
    <p:sldId id="337" r:id="rId22"/>
    <p:sldId id="338" r:id="rId23"/>
    <p:sldId id="339" r:id="rId24"/>
    <p:sldId id="340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41" r:id="rId43"/>
    <p:sldId id="342" r:id="rId44"/>
    <p:sldId id="343" r:id="rId45"/>
    <p:sldId id="344" r:id="rId46"/>
    <p:sldId id="345" r:id="rId47"/>
    <p:sldId id="346" r:id="rId48"/>
    <p:sldId id="260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Fredoka One" panose="02000000000000000000" pitchFamily="2" charset="0"/>
      <p:regular r:id="rId55"/>
    </p:embeddedFont>
    <p:embeddedFont>
      <p:font typeface="Raleway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4E78B7-0AD7-4ABE-9C00-8A36D963F307}">
  <a:tblStyle styleId="{D04E78B7-0AD7-4ABE-9C00-8A36D963F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08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23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961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18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5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360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9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9653453a3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9653453a3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653453a3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9653453a3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2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3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4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5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6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subTitle" idx="7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8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subTitle" idx="9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13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subTitle" idx="14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ubTitle" idx="15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7" r:id="rId12"/>
    <p:sldLayoutId id="2147483673" r:id="rId13"/>
    <p:sldLayoutId id="2147483676" r:id="rId14"/>
    <p:sldLayoutId id="2147483678" r:id="rId15"/>
    <p:sldLayoutId id="2147483679" r:id="rId16"/>
    <p:sldLayoutId id="214748368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PERANCANGAN DAN IMPLEMENTASI MASTER DATA MODUL PENELITIAN PADA SISTEM INFORMASI LPPM</a:t>
            </a:r>
            <a:endParaRPr sz="2400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2072009 – Juan Sterling Martua</a:t>
            </a: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117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CoreUI</a:t>
            </a: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CDN</a:t>
            </a: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Select2</a:t>
            </a: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 Collective</a:t>
            </a: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SWAL</a:t>
            </a:r>
            <a:endParaRPr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DataTables</a:t>
            </a:r>
            <a:endParaRPr dirty="0"/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13" name="Google Shape;913;p46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82293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7050" y="2120455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</a:t>
            </a:r>
            <a:br>
              <a:rPr lang="en" dirty="0"/>
            </a:br>
            <a:r>
              <a:rPr lang="en" dirty="0"/>
              <a:t>PEKERJAAN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221187" y="1980749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 Sederhana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861587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Mahasiswa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Mata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Kuliah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Semester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43481-2DD4-D71B-38D6-7A00243C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52" y="1372688"/>
            <a:ext cx="5567696" cy="29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6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9EBD8-9A8F-E0E6-2023-A8878019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92" y="1392632"/>
            <a:ext cx="5717815" cy="1018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54626-82C9-EB64-38EE-9FB225BF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62" y="2668457"/>
            <a:ext cx="4079676" cy="21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7537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FC6775-BEB8-7F3D-7085-B8B5944E2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54" y="1409561"/>
            <a:ext cx="5681491" cy="3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2CCCDA-64FB-83A1-CC6F-CA7C19015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49" y="1336520"/>
            <a:ext cx="6364301" cy="1173217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AFA61D-9372-090F-B561-593B2903F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62" y="2761443"/>
            <a:ext cx="4112076" cy="21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78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C3473B-A2A8-504D-1D5F-37B23E6E23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7" y="1382881"/>
            <a:ext cx="5372466" cy="285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5" name="Picture 4" descr="A picture containing text, software, multimedia software, multimedia&#10;&#10;Description automatically generated">
            <a:extLst>
              <a:ext uri="{FF2B5EF4-FFF2-40B4-BE49-F238E27FC236}">
                <a16:creationId xmlns:a16="http://schemas.microsoft.com/office/drawing/2014/main" id="{7D5B9572-497D-4D3C-B7AB-5060C8CB4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47" y="1406903"/>
            <a:ext cx="6580305" cy="1164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DC12D-76A7-AA0E-D4E0-A0865055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22" y="2940945"/>
            <a:ext cx="4143155" cy="22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 dengan Mini Projek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629951"/>
            <a:ext cx="4967726" cy="188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Migrasi</a:t>
            </a: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 dan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Theater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Film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Studio</a:t>
            </a:r>
          </a:p>
        </p:txBody>
      </p:sp>
    </p:spTree>
    <p:extLst>
      <p:ext uri="{BB962C8B-B14F-4D97-AF65-F5344CB8AC3E}">
        <p14:creationId xmlns:p14="http://schemas.microsoft.com/office/powerpoint/2010/main" val="7912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207645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PENDAHULUAN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theaters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1881-7992-F934-C4F9-EC5851CC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2" y="1194805"/>
            <a:ext cx="3351532" cy="3590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C5FAE-FEB3-50BF-89F5-A56983269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6" y="1373401"/>
            <a:ext cx="4547980" cy="3160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F13F0-5E2C-6F89-36F8-379D616E97A5}"/>
              </a:ext>
            </a:extLst>
          </p:cNvPr>
          <p:cNvSpPr txBox="1"/>
          <p:nvPr/>
        </p:nvSpPr>
        <p:spPr>
          <a:xfrm>
            <a:off x="1493876" y="475798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B2E24-EB5A-1C57-90F5-4212E96845F6}"/>
              </a:ext>
            </a:extLst>
          </p:cNvPr>
          <p:cNvSpPr txBox="1"/>
          <p:nvPr/>
        </p:nvSpPr>
        <p:spPr>
          <a:xfrm>
            <a:off x="6014187" y="460409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93872658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studios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FCE74-CE5A-2A32-A354-036E5714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1164937"/>
            <a:ext cx="4063469" cy="324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D4C77-399D-073F-618A-420D23D7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57" y="1164937"/>
            <a:ext cx="4244440" cy="3249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D5F92-0FD6-2022-DAF9-A9B0419F55C4}"/>
              </a:ext>
            </a:extLst>
          </p:cNvPr>
          <p:cNvSpPr txBox="1"/>
          <p:nvPr/>
        </p:nvSpPr>
        <p:spPr>
          <a:xfrm>
            <a:off x="1903720" y="445632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99597-F171-8F85-EEE3-3EFBC16F0534}"/>
              </a:ext>
            </a:extLst>
          </p:cNvPr>
          <p:cNvSpPr txBox="1"/>
          <p:nvPr/>
        </p:nvSpPr>
        <p:spPr>
          <a:xfrm>
            <a:off x="6716025" y="4471273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512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films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BD161-DF08-EEE1-409D-FC11CF5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8" y="1230547"/>
            <a:ext cx="3051746" cy="348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4B2BF-3E9E-C0BC-672B-AA0E5FAA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87" y="1230547"/>
            <a:ext cx="4186078" cy="3203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76250-DB84-A680-260C-83B7ED95A925}"/>
              </a:ext>
            </a:extLst>
          </p:cNvPr>
          <p:cNvSpPr txBox="1"/>
          <p:nvPr/>
        </p:nvSpPr>
        <p:spPr>
          <a:xfrm>
            <a:off x="1780776" y="471600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6650E-C14D-C384-9B92-586238D3015E}"/>
              </a:ext>
            </a:extLst>
          </p:cNvPr>
          <p:cNvSpPr txBox="1"/>
          <p:nvPr/>
        </p:nvSpPr>
        <p:spPr>
          <a:xfrm>
            <a:off x="6016778" y="4492960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7551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4539" y="210351"/>
            <a:ext cx="3947896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films_details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C676-450E-80FB-B093-2BD6F238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4" y="1209275"/>
            <a:ext cx="3474349" cy="341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1777A-638F-005E-C616-A7E9753D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16" y="1359018"/>
            <a:ext cx="3849920" cy="3269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1DAE4-EA53-9F2A-D448-4F1971AF7F9B}"/>
              </a:ext>
            </a:extLst>
          </p:cNvPr>
          <p:cNvSpPr txBox="1"/>
          <p:nvPr/>
        </p:nvSpPr>
        <p:spPr>
          <a:xfrm>
            <a:off x="1816414" y="467807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5C4A-BDF7-4207-5548-78D4FEA186D1}"/>
              </a:ext>
            </a:extLst>
          </p:cNvPr>
          <p:cNvSpPr txBox="1"/>
          <p:nvPr/>
        </p:nvSpPr>
        <p:spPr>
          <a:xfrm>
            <a:off x="6323551" y="4638344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490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040" y="210351"/>
            <a:ext cx="3849920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studios_films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E7507-F56D-A86A-A0E1-2B5EDA6C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7" y="1209275"/>
            <a:ext cx="3531253" cy="334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E3F43-DD65-5FF0-9286-98E24EC2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50" y="1572825"/>
            <a:ext cx="4686104" cy="381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594E3-CD1A-8D77-5BE5-F0D17296E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90" y="3172160"/>
            <a:ext cx="4570842" cy="396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7744B-5856-6574-19E2-E0BF3013D88F}"/>
              </a:ext>
            </a:extLst>
          </p:cNvPr>
          <p:cNvSpPr txBox="1"/>
          <p:nvPr/>
        </p:nvSpPr>
        <p:spPr>
          <a:xfrm>
            <a:off x="1806578" y="461021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0A9F1-9891-4A0D-DD03-DF0933FCCB2A}"/>
              </a:ext>
            </a:extLst>
          </p:cNvPr>
          <p:cNvSpPr txBox="1"/>
          <p:nvPr/>
        </p:nvSpPr>
        <p:spPr>
          <a:xfrm>
            <a:off x="5445568" y="2010505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E322E-1E9B-E5CD-058F-3F7A26872B7C}"/>
              </a:ext>
            </a:extLst>
          </p:cNvPr>
          <p:cNvSpPr txBox="1"/>
          <p:nvPr/>
        </p:nvSpPr>
        <p:spPr>
          <a:xfrm>
            <a:off x="5462859" y="3645924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Film</a:t>
            </a:r>
          </a:p>
        </p:txBody>
      </p:sp>
    </p:spTree>
    <p:extLst>
      <p:ext uri="{BB962C8B-B14F-4D97-AF65-F5344CB8AC3E}">
        <p14:creationId xmlns:p14="http://schemas.microsoft.com/office/powerpoint/2010/main" val="27008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F487BD8-9202-9463-0827-14469F578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2" y="1234320"/>
            <a:ext cx="4302095" cy="173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F8B4-9529-9B48-A9E0-19B5E4BF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37" y="3104350"/>
            <a:ext cx="4244746" cy="173452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62596" y="19863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839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</a:t>
            </a:r>
          </a:p>
          <a:p>
            <a:r>
              <a:rPr lang="en-US" sz="1800" dirty="0" err="1"/>
              <a:t>Menambah</a:t>
            </a:r>
            <a:r>
              <a:rPr lang="en-US" sz="1800" dirty="0"/>
              <a:t> Theater</a:t>
            </a:r>
          </a:p>
        </p:txBody>
      </p:sp>
    </p:spTree>
    <p:extLst>
      <p:ext uri="{BB962C8B-B14F-4D97-AF65-F5344CB8AC3E}">
        <p14:creationId xmlns:p14="http://schemas.microsoft.com/office/powerpoint/2010/main" val="190933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Edit Theater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Theater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BE356-918E-48AB-52B9-F8819B70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3" y="1280915"/>
            <a:ext cx="3968840" cy="1780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F27AA-675F-4572-BBA9-762451BB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012046"/>
            <a:ext cx="4365114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Film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0A1D37-A667-CF5A-7704-5889C328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4" y="1210452"/>
            <a:ext cx="4623710" cy="14729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CD19F0F-EE47-84C3-403F-D4C119DF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30" y="2730177"/>
            <a:ext cx="4294148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135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041434" y="192869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Film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217060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 </a:t>
            </a:r>
            <a:r>
              <a:rPr lang="en-US" sz="1800" dirty="0" err="1"/>
              <a:t>Menghapus</a:t>
            </a:r>
            <a:r>
              <a:rPr lang="en-US" sz="1800" dirty="0"/>
              <a:t> Film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F91373-F1A6-1324-3C12-7B675CA52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1126185"/>
            <a:ext cx="4151513" cy="2144546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A09E3B-F33B-F0CB-9F2B-18A77F81A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00" y="3298098"/>
            <a:ext cx="4473011" cy="17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503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0482" y="1951744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2565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Studio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BDD4DE-03FC-C670-7787-2C27C0ED1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2" y="1262230"/>
            <a:ext cx="4381298" cy="144272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5BFDDE-03E4-4515-4ECC-10E64585F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07" y="3114122"/>
            <a:ext cx="4576185" cy="15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MBKM di I2C Studio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LPPM Maranatha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, </a:t>
            </a:r>
            <a:r>
              <a:rPr lang="en-US" dirty="0" err="1"/>
              <a:t>pengabdian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, dan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insentif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master data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pada SIPPM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314241" y="1281284"/>
            <a:ext cx="3367272" cy="3097376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64379" y="197122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2565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Studio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9FED23-2321-BDE5-3B2E-F6CF9FC08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5" y="1280187"/>
            <a:ext cx="4733071" cy="178164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173BE-38EE-5D29-8430-3F671467F1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35" y="3167799"/>
            <a:ext cx="4637652" cy="180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028749" y="1633231"/>
            <a:ext cx="2422147" cy="2245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Migrasi dan Model Modul Penelitian SIPPM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3842236" y="1031800"/>
            <a:ext cx="4967726" cy="3448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Skema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Detail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Anggaran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Program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155457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3244447" cy="695499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219B109-19CF-71C8-E9E3-AE35D5C41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8" y="1230547"/>
            <a:ext cx="3244447" cy="334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107A6-F839-1ED3-BC08-7E5C3D18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37" y="1230547"/>
            <a:ext cx="5077785" cy="3285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E8C76-7850-24F7-DD63-E068F36E60DD}"/>
              </a:ext>
            </a:extLst>
          </p:cNvPr>
          <p:cNvSpPr txBox="1"/>
          <p:nvPr/>
        </p:nvSpPr>
        <p:spPr>
          <a:xfrm>
            <a:off x="1166054" y="464884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D5C36-52C4-782D-A0FE-189C4A79C101}"/>
              </a:ext>
            </a:extLst>
          </p:cNvPr>
          <p:cNvSpPr txBox="1"/>
          <p:nvPr/>
        </p:nvSpPr>
        <p:spPr>
          <a:xfrm>
            <a:off x="5938887" y="464744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8131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811CF93-E4C2-51BB-A930-3719D7FA4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1" y="934539"/>
            <a:ext cx="3514184" cy="38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35071-5A96-DCA1-73C7-13986A73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27" y="934336"/>
            <a:ext cx="2451603" cy="386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9C348-AA26-67A8-6D4D-EC8C364B5A87}"/>
              </a:ext>
            </a:extLst>
          </p:cNvPr>
          <p:cNvSpPr txBox="1"/>
          <p:nvPr/>
        </p:nvSpPr>
        <p:spPr>
          <a:xfrm>
            <a:off x="1715618" y="476921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19ECA-BF22-D1F8-BDB1-5D019DC81543}"/>
              </a:ext>
            </a:extLst>
          </p:cNvPr>
          <p:cNvSpPr txBox="1"/>
          <p:nvPr/>
        </p:nvSpPr>
        <p:spPr>
          <a:xfrm>
            <a:off x="6612135" y="475915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7703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Detail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D4893-AF49-4FDE-04C4-1106802F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7" y="997419"/>
            <a:ext cx="3353091" cy="380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EC9E2-C4AC-F6D0-ECA9-4BE1E279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7346"/>
            <a:ext cx="4059043" cy="349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D43A1-4B43-DCEA-E9A6-A82FC19CAFA9}"/>
              </a:ext>
            </a:extLst>
          </p:cNvPr>
          <p:cNvSpPr txBox="1"/>
          <p:nvPr/>
        </p:nvSpPr>
        <p:spPr>
          <a:xfrm>
            <a:off x="1565623" y="480165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AFBB3-BBF4-3B67-4269-BDF7C5F6EFF1}"/>
              </a:ext>
            </a:extLst>
          </p:cNvPr>
          <p:cNvSpPr txBox="1"/>
          <p:nvPr/>
        </p:nvSpPr>
        <p:spPr>
          <a:xfrm>
            <a:off x="6254113" y="4647764"/>
            <a:ext cx="735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3723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8FFC236C-FF92-5BE7-0BB4-18074C13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" y="997419"/>
            <a:ext cx="3976000" cy="383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8A3E7-788E-4EA8-5547-C674B8DC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97" y="997419"/>
            <a:ext cx="4060057" cy="3568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A5156-C716-30CC-3CCC-80405E652913}"/>
              </a:ext>
            </a:extLst>
          </p:cNvPr>
          <p:cNvSpPr txBox="1"/>
          <p:nvPr/>
        </p:nvSpPr>
        <p:spPr>
          <a:xfrm>
            <a:off x="1903721" y="476410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AAEA-E227-7EE3-820D-4F960E01FFE2}"/>
              </a:ext>
            </a:extLst>
          </p:cNvPr>
          <p:cNvSpPr txBox="1"/>
          <p:nvPr/>
        </p:nvSpPr>
        <p:spPr>
          <a:xfrm>
            <a:off x="6424032" y="4610211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091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Program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6E686-D9CF-FEF6-A985-56B9401B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9" y="997419"/>
            <a:ext cx="3993226" cy="338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9BA6E-5790-C10F-52F7-7EBE66F5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6067"/>
            <a:ext cx="4455503" cy="250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F727D-074E-366C-BCB9-2C7C588D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332192"/>
            <a:ext cx="4455502" cy="26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2EC16D-DA07-D2EA-53F3-29D492554ABA}"/>
              </a:ext>
            </a:extLst>
          </p:cNvPr>
          <p:cNvSpPr txBox="1"/>
          <p:nvPr/>
        </p:nvSpPr>
        <p:spPr>
          <a:xfrm>
            <a:off x="1811065" y="453380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80A8D-8134-F6DA-56FD-CE66EE181CD8}"/>
              </a:ext>
            </a:extLst>
          </p:cNvPr>
          <p:cNvSpPr txBox="1"/>
          <p:nvPr/>
        </p:nvSpPr>
        <p:spPr>
          <a:xfrm>
            <a:off x="5185231" y="1811308"/>
            <a:ext cx="3705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Skema </a:t>
            </a:r>
            <a:r>
              <a:rPr lang="en-US" dirty="0" err="1">
                <a:latin typeface="Fredoka One" panose="02000000000000000000" pitchFamily="2" charset="0"/>
              </a:rPr>
              <a:t>Penelitian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6DA9-ED60-D0ED-19A6-C8A7AA40A7D5}"/>
              </a:ext>
            </a:extLst>
          </p:cNvPr>
          <p:cNvSpPr txBox="1"/>
          <p:nvPr/>
        </p:nvSpPr>
        <p:spPr>
          <a:xfrm>
            <a:off x="5046935" y="37543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Relasi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di Model Program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Mahasiswa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edoka One" panose="020000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49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Luaran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9BC7569-DBDE-CF2F-5C90-B641C136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1" y="997419"/>
            <a:ext cx="3705364" cy="3671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3926A3-5C80-413F-D771-067B9F94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16" y="1019624"/>
            <a:ext cx="3798353" cy="3649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D7134-F859-D843-D40B-4DFF12A6964A}"/>
              </a:ext>
            </a:extLst>
          </p:cNvPr>
          <p:cNvSpPr txBox="1"/>
          <p:nvPr/>
        </p:nvSpPr>
        <p:spPr>
          <a:xfrm>
            <a:off x="1643514" y="470511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B98A9-086B-2B19-A570-A25AFDEB3F10}"/>
              </a:ext>
            </a:extLst>
          </p:cNvPr>
          <p:cNvSpPr txBox="1"/>
          <p:nvPr/>
        </p:nvSpPr>
        <p:spPr>
          <a:xfrm>
            <a:off x="6684238" y="470511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426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798638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Read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Create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066488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Read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D6C5E1-46E1-2248-1502-6754D5AB3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91" y="1326495"/>
            <a:ext cx="6223216" cy="33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3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mempelajari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Laravel?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AD097F-E761-1051-C72D-C34E716A2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4" y="1098818"/>
            <a:ext cx="3691532" cy="196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78DF8-0F53-0D7C-8EB9-9B903BAE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03" y="1097307"/>
            <a:ext cx="3691533" cy="196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1C49-8194-BE28-6B05-C17D5C85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81" y="3183240"/>
            <a:ext cx="3508036" cy="18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7283" y="326479"/>
            <a:ext cx="1469434" cy="695499"/>
          </a:xfrm>
        </p:spPr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27635A-A2CF-DE2C-9B56-353D4D195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1" y="1482177"/>
            <a:ext cx="4100424" cy="217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2728-E92F-2C38-5D87-28EEA845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07" y="1482177"/>
            <a:ext cx="4100425" cy="21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8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576954"/>
            <a:ext cx="2167471" cy="198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</a:t>
            </a:r>
            <a:br>
              <a:rPr lang="en" dirty="0"/>
            </a:b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2091617"/>
            <a:ext cx="4967726" cy="96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Duplikat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Kosong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389" y="288059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Duplikat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0A19A-BFC7-8ECF-9C6A-0565E87F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" y="1445999"/>
            <a:ext cx="4372421" cy="234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54EFD-68E2-F65F-36ED-1E9CD743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4927"/>
            <a:ext cx="4521977" cy="24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1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7782" y="311111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Kosong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BA830-E80E-5824-5DB2-47B23FB8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7" y="1519626"/>
            <a:ext cx="3909920" cy="210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5484A-D7F8-566C-2BED-1D0A5A86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85" y="1221761"/>
            <a:ext cx="4849975" cy="26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283128" y="2013293"/>
            <a:ext cx="6489900" cy="1587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SIMPULAN &amp; </a:t>
            </a:r>
            <a:br>
              <a:rPr lang="en" dirty="0"/>
            </a:br>
            <a:r>
              <a:rPr lang="en" dirty="0"/>
              <a:t>SARAN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Simpulan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agar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siap</a:t>
            </a:r>
            <a:r>
              <a:rPr lang="en-US" sz="1800" dirty="0"/>
              <a:t>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SIPPM.</a:t>
            </a:r>
          </a:p>
          <a:p>
            <a:r>
              <a:rPr lang="en-US" sz="1800" dirty="0" err="1"/>
              <a:t>Mengukur</a:t>
            </a:r>
            <a:r>
              <a:rPr lang="en-US" sz="1800" dirty="0"/>
              <a:t> </a:t>
            </a:r>
            <a:r>
              <a:rPr lang="en-US" sz="1800" dirty="0" err="1"/>
              <a:t>sejauh</a:t>
            </a:r>
            <a:r>
              <a:rPr lang="en-US" sz="1800" dirty="0"/>
              <a:t> mana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yang </a:t>
            </a:r>
            <a:r>
              <a:rPr lang="en-US" sz="1800" dirty="0" err="1"/>
              <a:t>dimiliki</a:t>
            </a:r>
            <a:r>
              <a:rPr lang="en-US" sz="1800" dirty="0"/>
              <a:t> oleh </a:t>
            </a:r>
            <a:r>
              <a:rPr lang="en-US" sz="1800" dirty="0" err="1"/>
              <a:t>penulis</a:t>
            </a:r>
            <a:r>
              <a:rPr lang="en-US" sz="1800" dirty="0"/>
              <a:t> dan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 agar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meminimalisir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Menerapkan</a:t>
            </a:r>
            <a:r>
              <a:rPr lang="en-US" sz="1800" dirty="0"/>
              <a:t> dan </a:t>
            </a:r>
            <a:r>
              <a:rPr lang="en-US" sz="1800" dirty="0" err="1"/>
              <a:t>menuangkan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</a:t>
            </a:r>
            <a:r>
              <a:rPr lang="en-US" sz="1800" dirty="0" err="1"/>
              <a:t>kemampuan</a:t>
            </a:r>
            <a:r>
              <a:rPr lang="en-US" sz="1800" dirty="0"/>
              <a:t>, dan </a:t>
            </a:r>
            <a:r>
              <a:rPr lang="en-US" sz="1800" dirty="0" err="1"/>
              <a:t>pengalaman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</a:t>
            </a:r>
            <a:r>
              <a:rPr lang="en-US" sz="1800" dirty="0" err="1"/>
              <a:t>lalui</a:t>
            </a:r>
            <a:r>
              <a:rPr lang="en-US" sz="1800" dirty="0"/>
              <a:t> dan </a:t>
            </a:r>
            <a:r>
              <a:rPr lang="en-US" sz="1800" dirty="0" err="1"/>
              <a:t>pelajari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MBKM </a:t>
            </a:r>
            <a:r>
              <a:rPr lang="en-US" sz="1800" dirty="0" err="1"/>
              <a:t>Magang</a:t>
            </a:r>
            <a:r>
              <a:rPr lang="en-US" sz="1800" dirty="0"/>
              <a:t> di I2C Studio.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322694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Saran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349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Raleway" pitchFamily="2" charset="0"/>
                <a:ea typeface="Times New Roman" panose="02020603050405020304" pitchFamily="18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 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pada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dikerjakan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lebih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teliti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lagi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Seringkali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masih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menemukan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error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kode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program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di-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Selain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itu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kepada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depannya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terjadi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kesalahpahaman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mempermudah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juga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menyarankan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hasil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master data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modul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dapat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menjadi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dasar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pengelolaan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oleh LPPM di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kemudian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hari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42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02850" y="1648131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/>
              <a:t>Terima Kasih</a:t>
            </a:r>
            <a:endParaRPr sz="4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Pembahasan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projek</a:t>
            </a:r>
            <a:r>
              <a:rPr lang="en-US" sz="1800" dirty="0"/>
              <a:t> </a:t>
            </a:r>
            <a:r>
              <a:rPr lang="en-US" sz="1800" dirty="0" err="1"/>
              <a:t>sederhana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tes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master data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pengelolaan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,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dirty="0" err="1"/>
              <a:t>migrasi</a:t>
            </a:r>
            <a:r>
              <a:rPr lang="en-US" sz="1800" dirty="0"/>
              <a:t> dan model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dan CRD </a:t>
            </a:r>
            <a:r>
              <a:rPr lang="en-US" sz="1800" dirty="0" err="1"/>
              <a:t>Prasyarat</a:t>
            </a:r>
            <a:r>
              <a:rPr lang="en-US" sz="1800" dirty="0"/>
              <a:t> Program </a:t>
            </a:r>
            <a:r>
              <a:rPr lang="en-US" sz="1800" dirty="0" err="1"/>
              <a:t>Penelitian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73073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672593" y="2158353"/>
            <a:ext cx="37988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Perusahaan</a:t>
            </a:r>
            <a:endParaRPr sz="4800"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5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108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I2C Studio</a:t>
            </a:r>
            <a:endParaRPr sz="6600" dirty="0"/>
          </a:p>
        </p:txBody>
      </p:sp>
      <p:sp>
        <p:nvSpPr>
          <p:cNvPr id="1333" name="Google Shape;1333;p55"/>
          <p:cNvSpPr txBox="1">
            <a:spLocks noGrp="1"/>
          </p:cNvSpPr>
          <p:nvPr>
            <p:ph type="subTitle" idx="1"/>
          </p:nvPr>
        </p:nvSpPr>
        <p:spPr>
          <a:xfrm>
            <a:off x="3655688" y="2163563"/>
            <a:ext cx="4070408" cy="2164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	I2C Studio (Innovative, Intelligent, &amp; Creative Studio)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bergerak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IT. Perusahaan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dan </a:t>
            </a:r>
            <a:r>
              <a:rPr lang="en-US" dirty="0" err="1"/>
              <a:t>pengembangan</a:t>
            </a:r>
            <a:r>
              <a:rPr lang="en-US" dirty="0"/>
              <a:t> software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customer. </a:t>
            </a:r>
            <a:r>
              <a:rPr lang="en-US" dirty="0" err="1"/>
              <a:t>Berlokasi</a:t>
            </a:r>
            <a:r>
              <a:rPr lang="en-US" dirty="0"/>
              <a:t> di Universitas Kristen Maranatha </a:t>
            </a:r>
            <a:r>
              <a:rPr lang="en-US" dirty="0" err="1"/>
              <a:t>lantai</a:t>
            </a:r>
            <a:r>
              <a:rPr lang="en-US" dirty="0"/>
              <a:t> 8 Gedung GWM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D0EB3-2419-EC71-F970-6E3DD301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9" y="925687"/>
            <a:ext cx="3109229" cy="329212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5DE2-536E-4A2B-2E3D-1A903F5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14611"/>
            <a:ext cx="8520600" cy="572700"/>
          </a:xfrm>
        </p:spPr>
        <p:txBody>
          <a:bodyPr/>
          <a:lstStyle/>
          <a:p>
            <a:r>
              <a:rPr lang="en" sz="2800" dirty="0"/>
              <a:t>Struktur Organisasi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FAD8A-0528-437C-F852-605F05EC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27" y="687311"/>
            <a:ext cx="3732946" cy="43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8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6"/>
          <p:cNvSpPr txBox="1">
            <a:spLocks noGrp="1"/>
          </p:cNvSpPr>
          <p:nvPr>
            <p:ph type="subTitle" idx="1"/>
          </p:nvPr>
        </p:nvSpPr>
        <p:spPr>
          <a:xfrm>
            <a:off x="1255782" y="1957552"/>
            <a:ext cx="704635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PHP</a:t>
            </a:r>
            <a:endParaRPr dirty="0"/>
          </a:p>
        </p:txBody>
      </p:sp>
      <p:sp>
        <p:nvSpPr>
          <p:cNvPr id="1561" name="Google Shape;1561;p56"/>
          <p:cNvSpPr txBox="1">
            <a:spLocks noGrp="1"/>
          </p:cNvSpPr>
          <p:nvPr>
            <p:ph type="subTitle" idx="6"/>
          </p:nvPr>
        </p:nvSpPr>
        <p:spPr>
          <a:xfrm>
            <a:off x="3342957" y="1940804"/>
            <a:ext cx="124453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</a:t>
            </a:r>
            <a:endParaRPr dirty="0"/>
          </a:p>
        </p:txBody>
      </p:sp>
      <p:sp>
        <p:nvSpPr>
          <p:cNvPr id="1563" name="Google Shape;1563;p56"/>
          <p:cNvSpPr txBox="1">
            <a:spLocks noGrp="1"/>
          </p:cNvSpPr>
          <p:nvPr>
            <p:ph type="subTitle" idx="8"/>
          </p:nvPr>
        </p:nvSpPr>
        <p:spPr>
          <a:xfrm>
            <a:off x="5160744" y="1957552"/>
            <a:ext cx="1601335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PostgreSQL</a:t>
            </a:r>
            <a:endParaRPr dirty="0"/>
          </a:p>
        </p:txBody>
      </p:sp>
      <p:sp>
        <p:nvSpPr>
          <p:cNvPr id="1565" name="Google Shape;1565;p56"/>
          <p:cNvSpPr txBox="1">
            <a:spLocks noGrp="1"/>
          </p:cNvSpPr>
          <p:nvPr>
            <p:ph type="subTitle" idx="13"/>
          </p:nvPr>
        </p:nvSpPr>
        <p:spPr>
          <a:xfrm>
            <a:off x="396177" y="3136208"/>
            <a:ext cx="238022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Code</a:t>
            </a:r>
            <a:endParaRPr dirty="0"/>
          </a:p>
        </p:txBody>
      </p:sp>
      <p:sp>
        <p:nvSpPr>
          <p:cNvPr id="1566" name="Google Shape;1566;p56"/>
          <p:cNvSpPr txBox="1">
            <a:spLocks noGrp="1"/>
          </p:cNvSpPr>
          <p:nvPr>
            <p:ph type="subTitle" idx="14"/>
          </p:nvPr>
        </p:nvSpPr>
        <p:spPr>
          <a:xfrm>
            <a:off x="3044519" y="3111639"/>
            <a:ext cx="199299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Desktop</a:t>
            </a:r>
            <a:endParaRPr dirty="0"/>
          </a:p>
        </p:txBody>
      </p:sp>
      <p:sp>
        <p:nvSpPr>
          <p:cNvPr id="1567" name="Google Shape;1567;p56"/>
          <p:cNvSpPr txBox="1">
            <a:spLocks noGrp="1"/>
          </p:cNvSpPr>
          <p:nvPr>
            <p:ph type="subTitle" idx="15"/>
          </p:nvPr>
        </p:nvSpPr>
        <p:spPr>
          <a:xfrm>
            <a:off x="5283819" y="3119728"/>
            <a:ext cx="1355186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Bootstrap</a:t>
            </a:r>
          </a:p>
        </p:txBody>
      </p:sp>
      <p:sp>
        <p:nvSpPr>
          <p:cNvPr id="1568" name="Google Shape;1568;p56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1600" name="Google Shape;1600;p56"/>
          <p:cNvSpPr/>
          <p:nvPr/>
        </p:nvSpPr>
        <p:spPr>
          <a:xfrm>
            <a:off x="8030786" y="1239428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56"/>
          <p:cNvSpPr/>
          <p:nvPr/>
        </p:nvSpPr>
        <p:spPr>
          <a:xfrm>
            <a:off x="1859236" y="1314878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56"/>
          <p:cNvSpPr/>
          <p:nvPr/>
        </p:nvSpPr>
        <p:spPr>
          <a:xfrm>
            <a:off x="4539561" y="3553653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56"/>
          <p:cNvSpPr/>
          <p:nvPr/>
        </p:nvSpPr>
        <p:spPr>
          <a:xfrm>
            <a:off x="2618336" y="2924178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6"/>
          <p:cNvSpPr/>
          <p:nvPr/>
        </p:nvSpPr>
        <p:spPr>
          <a:xfrm>
            <a:off x="2670136" y="1822628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6"/>
          <p:cNvSpPr/>
          <p:nvPr/>
        </p:nvSpPr>
        <p:spPr>
          <a:xfrm flipH="1">
            <a:off x="7314086" y="3579603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6"/>
          <p:cNvSpPr/>
          <p:nvPr/>
        </p:nvSpPr>
        <p:spPr>
          <a:xfrm flipH="1">
            <a:off x="7209386" y="3456203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D5C08-94B1-308C-F18F-B4E5403BAB64}"/>
              </a:ext>
            </a:extLst>
          </p:cNvPr>
          <p:cNvSpPr txBox="1"/>
          <p:nvPr/>
        </p:nvSpPr>
        <p:spPr>
          <a:xfrm>
            <a:off x="6885315" y="3151903"/>
            <a:ext cx="172210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JavaScript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BA6EB-BC40-F13C-B3F0-CD0DDCCF07CC}"/>
              </a:ext>
            </a:extLst>
          </p:cNvPr>
          <p:cNvSpPr txBox="1"/>
          <p:nvPr/>
        </p:nvSpPr>
        <p:spPr>
          <a:xfrm>
            <a:off x="7413209" y="2003303"/>
            <a:ext cx="90188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A227C-3215-640F-1934-CDBF2CE7F871}"/>
              </a:ext>
            </a:extLst>
          </p:cNvPr>
          <p:cNvSpPr txBox="1"/>
          <p:nvPr/>
        </p:nvSpPr>
        <p:spPr>
          <a:xfrm>
            <a:off x="4178617" y="4698063"/>
            <a:ext cx="109599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jQuery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A630C-8F59-DCCD-EE60-37A1AF70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06" y="996370"/>
            <a:ext cx="1071563" cy="10715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1B6334-11DF-64BD-BF8E-BBD576EE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80" y="1325263"/>
            <a:ext cx="1016248" cy="697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FC009-7CDF-379F-6CDC-A1363FED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292" y="1144942"/>
            <a:ext cx="906002" cy="93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54DC-CBA9-7D0A-4AA5-05B55821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360" y="1124823"/>
            <a:ext cx="934700" cy="93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223C0-4480-0C32-254A-CD781E554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46" y="2375786"/>
            <a:ext cx="1036156" cy="77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DA0E1-DD4D-9836-7187-3A0D25B43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019" y="2324447"/>
            <a:ext cx="856405" cy="856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0F297-B97D-24E2-15CC-40B106164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0925" y="2444391"/>
            <a:ext cx="756051" cy="756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E0A72-F879-E1B8-2258-F7EDF0270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7987" y="2444391"/>
            <a:ext cx="692330" cy="69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93CCC-ECEC-FA2D-BE42-6D2A3DD33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5654" y="3787755"/>
            <a:ext cx="801923" cy="770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620</Words>
  <Application>Microsoft Office PowerPoint</Application>
  <PresentationFormat>On-screen Show (16:9)</PresentationFormat>
  <Paragraphs>145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Fredoka One</vt:lpstr>
      <vt:lpstr>Times New Roman</vt:lpstr>
      <vt:lpstr>Arial</vt:lpstr>
      <vt:lpstr>Calibri</vt:lpstr>
      <vt:lpstr>Raleway</vt:lpstr>
      <vt:lpstr>Retato Slideshow by Slidesgo</vt:lpstr>
      <vt:lpstr>PERANCANGAN DAN IMPLEMENTASI MASTER DATA MODUL PENELITIAN PADA SISTEM INFORMASI LPPM</vt:lpstr>
      <vt:lpstr>PENDAHULUAN</vt:lpstr>
      <vt:lpstr>Latar Belakang</vt:lpstr>
      <vt:lpstr>Rumusan Masalah</vt:lpstr>
      <vt:lpstr>Tujuan Pembahasan</vt:lpstr>
      <vt:lpstr>Perusahaan</vt:lpstr>
      <vt:lpstr>I2C Studio</vt:lpstr>
      <vt:lpstr>Struktur Organisasi</vt:lpstr>
      <vt:lpstr>Software dan Komponen</vt:lpstr>
      <vt:lpstr>Software dan Komponen</vt:lpstr>
      <vt:lpstr>HASIL PEKERJAAN</vt:lpstr>
      <vt:lpstr>Projek Sederhana</vt:lpstr>
      <vt:lpstr>Modul Mahasiswa</vt:lpstr>
      <vt:lpstr>Modul Mahasiswa</vt:lpstr>
      <vt:lpstr>Modul Mata Kuliah</vt:lpstr>
      <vt:lpstr>Modul Mata Kuliah</vt:lpstr>
      <vt:lpstr>Modul Semester</vt:lpstr>
      <vt:lpstr>Modul Semester</vt:lpstr>
      <vt:lpstr>Tes dengan Mini Projek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Migrasi dan Model Modul Penelitian SIPPM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Prasyarat Program Penelitian</vt:lpstr>
      <vt:lpstr>PowerPoint Presentation</vt:lpstr>
      <vt:lpstr>PowerPoint Presentation</vt:lpstr>
      <vt:lpstr>PowerPoint Presentation</vt:lpstr>
      <vt:lpstr>Pengujian Prasyarat Program Penelitian</vt:lpstr>
      <vt:lpstr>PowerPoint Presentation</vt:lpstr>
      <vt:lpstr>PowerPoint Presentation</vt:lpstr>
      <vt:lpstr>SIMPULAN &amp;  SARAN</vt:lpstr>
      <vt:lpstr>Simpulan</vt:lpstr>
      <vt:lpstr>Saran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dc:creator>Lenovo</dc:creator>
  <cp:lastModifiedBy>2072009 Juan Sterling Martua</cp:lastModifiedBy>
  <cp:revision>19</cp:revision>
  <dcterms:modified xsi:type="dcterms:W3CDTF">2023-05-31T16:21:54Z</dcterms:modified>
</cp:coreProperties>
</file>